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65" r:id="rId3"/>
    <p:sldId id="320" r:id="rId4"/>
    <p:sldId id="310" r:id="rId5"/>
    <p:sldId id="330" r:id="rId6"/>
    <p:sldId id="331" r:id="rId7"/>
    <p:sldId id="332" r:id="rId8"/>
    <p:sldId id="333" r:id="rId9"/>
    <p:sldId id="341" r:id="rId10"/>
    <p:sldId id="342" r:id="rId11"/>
    <p:sldId id="334" r:id="rId12"/>
    <p:sldId id="311" r:id="rId13"/>
    <p:sldId id="312" r:id="rId14"/>
    <p:sldId id="313" r:id="rId15"/>
    <p:sldId id="343" r:id="rId16"/>
    <p:sldId id="337" r:id="rId17"/>
    <p:sldId id="339" r:id="rId18"/>
    <p:sldId id="338" r:id="rId19"/>
    <p:sldId id="340" r:id="rId20"/>
    <p:sldId id="314" r:id="rId21"/>
    <p:sldId id="315" r:id="rId22"/>
    <p:sldId id="316" r:id="rId23"/>
    <p:sldId id="321" r:id="rId24"/>
    <p:sldId id="322" r:id="rId25"/>
    <p:sldId id="323" r:id="rId26"/>
    <p:sldId id="324" r:id="rId27"/>
    <p:sldId id="325" r:id="rId28"/>
    <p:sldId id="317" r:id="rId29"/>
    <p:sldId id="318" r:id="rId30"/>
    <p:sldId id="326" r:id="rId31"/>
    <p:sldId id="319" r:id="rId32"/>
    <p:sldId id="335" r:id="rId33"/>
    <p:sldId id="336" r:id="rId34"/>
    <p:sldId id="327" r:id="rId35"/>
    <p:sldId id="329" r:id="rId36"/>
  </p:sldIdLst>
  <p:sldSz cx="12188825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686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Sports Medicine/ Athletic Training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AthLetic Medicine i</a:t>
            </a:r>
          </a:p>
          <a:p>
            <a:r>
              <a:rPr lang="it-IT" dirty="0"/>
              <a:t>Chapters 1-3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1917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2414" y="2133600"/>
            <a:ext cx="7618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1917, Dr. SE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Bilick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wrote the first major text on athletic training and care of athletic injuries.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Text book was called the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Trainer’s Bible</a:t>
            </a: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Then came the Evolution of the Contemporary Athletic Trainer</a:t>
            </a:r>
          </a:p>
        </p:txBody>
      </p:sp>
    </p:spTree>
    <p:extLst>
      <p:ext uri="{BB962C8B-B14F-4D97-AF65-F5344CB8AC3E}">
        <p14:creationId xmlns:p14="http://schemas.microsoft.com/office/powerpoint/2010/main" val="357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Sports Medicine?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2413" y="2133600"/>
            <a:ext cx="8610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Sports Medicine (Athletic Medicine) is a multidisciplinary field, including physiology, biomechanics, sports psychology, physical therapy,  and other pathological </a:t>
            </a:r>
            <a:r>
              <a:rPr lang="en-US" sz="2400" dirty="0" err="1"/>
              <a:t>phenomenas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dirty="0"/>
              <a:t>American College of Sports Medicine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general, Sports Medicine encompasses many different fields of study related to sports, exercises, and athletics.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0"/>
            <a:ext cx="9144001" cy="1371600"/>
          </a:xfrm>
        </p:spPr>
        <p:txBody>
          <a:bodyPr/>
          <a:lstStyle/>
          <a:p>
            <a:r>
              <a:rPr lang="en-US" dirty="0"/>
              <a:t>Athletic Training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22413" y="1524000"/>
            <a:ext cx="10357598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Athletic Training?</a:t>
            </a: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Training is the prevention, evaluation, treatment, rehabilitation, counseling, and education of all athletic injuries.</a:t>
            </a:r>
          </a:p>
          <a:p>
            <a:pPr marL="231775" lvl="1" indent="0" eaLnBrk="1" hangingPunct="1"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Certified Athletic Trainer deals with the athlete throughout the period of rehabilitation.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From the time the initial injury occurs until the athlete returns to play.</a:t>
            </a:r>
          </a:p>
          <a:p>
            <a:pPr lvl="1">
              <a:defRPr/>
            </a:pP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 Athletic Trainer must be competent in all areas of the Sports Medicine Umbrella if they are to be effective in preventing and treating injuries to the athlete.</a:t>
            </a:r>
          </a:p>
          <a:p>
            <a:pPr marL="0" indent="0" eaLnBrk="1" hangingPunct="1"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a few professions that Fall under the Sports Medicine Umbrella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7778" r="5001" b="16666"/>
          <a:stretch/>
        </p:blipFill>
        <p:spPr>
          <a:xfrm>
            <a:off x="1674812" y="198120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304800"/>
            <a:ext cx="517779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Sports Medicine Team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98612" y="1905000"/>
            <a:ext cx="7772400" cy="4572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team of professionals that are directly involved with the health care of the athlete.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Team Physician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Certified Athletic Trainer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Coach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Dentist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Psychologist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Physical Therapist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School Nurse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9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256212" y="3124200"/>
            <a:ext cx="13525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Athlete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522412" y="914400"/>
            <a:ext cx="18383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Physician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8304212" y="914400"/>
            <a:ext cx="11906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8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Coach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479924" y="5486400"/>
            <a:ext cx="29051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Athletic Trainer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427412" y="1600200"/>
            <a:ext cx="1524000" cy="15240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6780212" y="1600200"/>
            <a:ext cx="1390650" cy="1524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908044" y="3810000"/>
            <a:ext cx="0" cy="14478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Roles of the Team Physician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2" y="1905000"/>
            <a:ext cx="9982199" cy="4800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Certified Athletic Trainers must work under the supervision of a Physician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Roles and Responsibilities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Supervises and advises the Athletic Trainer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Screens the Physical Exams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Responsible for Diagnosing injuries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Aware of Rehab Programs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available if needed by the athletic trainer</a:t>
            </a:r>
          </a:p>
          <a:p>
            <a:pPr lvl="2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By phone or in person</a:t>
            </a:r>
          </a:p>
        </p:txBody>
      </p:sp>
    </p:spTree>
    <p:extLst>
      <p:ext uri="{BB962C8B-B14F-4D97-AF65-F5344CB8AC3E}">
        <p14:creationId xmlns:p14="http://schemas.microsoft.com/office/powerpoint/2010/main" val="30880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Roles of the Coach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46212" y="2133600"/>
            <a:ext cx="7772400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Directly responsible for preventing injuries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Conditioning programs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Equipment is of highest standard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Teaching the proper techniques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Communicate with the athletic trainer.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8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Goals/Domains of Athletic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thleticmedicine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685800"/>
            <a:ext cx="2971800" cy="51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1412" y="1143000"/>
            <a:ext cx="10134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These are to define the job of the Certified Athletic Trainer.</a:t>
            </a:r>
          </a:p>
          <a:p>
            <a:pPr marL="609600" indent="-609600" algn="ctr">
              <a:defRPr/>
            </a:pPr>
            <a:endParaRPr lang="en-US" sz="28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defRPr/>
            </a:pPr>
            <a:endParaRPr lang="en-US" sz="28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Prevention of Athletic Injuries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Recognition, Evaluation, and Immediate care of athletic injuries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Rehabilitation and Reconditioning of athletic injuries.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administration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 Development and responsibility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Counseling and Education of Athletic Injuries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Prevention of Athletic Injuries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46212" y="2209800"/>
            <a:ext cx="9829800" cy="44958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Tasks involved: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 Training and Conditioning Programs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Ensure a safe Playing Environment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 fitting of Equipment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Educating parents, coaches, and athletes about risk of playing sports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Explaining the importance of Nutrition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Using Medications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Recognition, Evaluation, and Immediate Care of Athletic Injuries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2" y="2133600"/>
            <a:ext cx="8915399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Tasks involved: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Conducting physical examinations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the pathology of injury and illness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Immediate care, first aid for athletic injuries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Referral to appropriate medical personnel– if necessary.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Incorporating therapeutic modalities</a:t>
            </a:r>
          </a:p>
        </p:txBody>
      </p:sp>
    </p:spTree>
    <p:extLst>
      <p:ext uri="{BB962C8B-B14F-4D97-AF65-F5344CB8AC3E}">
        <p14:creationId xmlns:p14="http://schemas.microsoft.com/office/powerpoint/2010/main" val="21247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Rehabilitation and Reconditioning of Athletic Injuries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3" y="2133600"/>
            <a:ext cx="7772400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Tasks involved: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Designing rehabilitation programs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Supervise rehabilitation programs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Incorporating therapeutic modalities</a:t>
            </a:r>
          </a:p>
          <a:p>
            <a:pPr lvl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Administration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3" y="2133600"/>
            <a:ext cx="7772400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Tasks involved: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Record Keeping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Ordering equipment and supplies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Supervision of Student Athletic Trainers and Assistants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Establishing policies of operation</a:t>
            </a:r>
          </a:p>
        </p:txBody>
      </p:sp>
    </p:spTree>
    <p:extLst>
      <p:ext uri="{BB962C8B-B14F-4D97-AF65-F5344CB8AC3E}">
        <p14:creationId xmlns:p14="http://schemas.microsoft.com/office/powerpoint/2010/main" val="3229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 Development and Responsibility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2" y="2133600"/>
            <a:ext cx="9753599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Tasks involved: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Promoting the profession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Trainer as a researcher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Continuing Education</a:t>
            </a:r>
          </a:p>
          <a:p>
            <a:pPr lvl="2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Every Athletic Trainer needs 75 hours of continuing classes every 3 years.  </a:t>
            </a:r>
          </a:p>
        </p:txBody>
      </p:sp>
    </p:spTree>
    <p:extLst>
      <p:ext uri="{BB962C8B-B14F-4D97-AF65-F5344CB8AC3E}">
        <p14:creationId xmlns:p14="http://schemas.microsoft.com/office/powerpoint/2010/main" val="28865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Counseling and Education of Athletes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2" y="2133600"/>
            <a:ext cx="9144001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Tasks involved: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Educate athletes and parents about injuries and prevention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Offering psychosocial intervention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Trainer as an educator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Trainer as a counselor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Trainer as a researcher</a:t>
            </a:r>
          </a:p>
        </p:txBody>
      </p:sp>
    </p:spTree>
    <p:extLst>
      <p:ext uri="{BB962C8B-B14F-4D97-AF65-F5344CB8AC3E}">
        <p14:creationId xmlns:p14="http://schemas.microsoft.com/office/powerpoint/2010/main" val="5773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212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does a person become a Certified Athletic Trainer?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27212" y="2286000"/>
            <a:ext cx="7772400" cy="364913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Students must successfully complete an entry-level athletic training program accredited by CAATE</a:t>
            </a:r>
          </a:p>
          <a:p>
            <a:pPr marL="1752600" lvl="3" indent="-381000"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~ Commission on Accreditation of Athletic Training Education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Proof of graduation with a Bachelors or Masters degree from an accredited college/university.</a:t>
            </a:r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11504612" cy="6324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Proof of current certification in Emergency Cardiac Care (ECC)</a:t>
            </a:r>
          </a:p>
          <a:p>
            <a:pPr marL="609600" indent="-609600" eaLnBrk="1" hangingPunct="1">
              <a:buFontTx/>
              <a:buAutoNum type="arabicPeriod" startAt="3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Endorsement of application by a Certified Athletic Trainer.</a:t>
            </a:r>
          </a:p>
          <a:p>
            <a:pPr marL="609600" indent="-609600" eaLnBrk="1" hangingPunct="1">
              <a:buFontTx/>
              <a:buAutoNum type="arabicPeriod" startAt="3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Pass the certification exam (3-4Hour Exam)</a:t>
            </a:r>
          </a:p>
          <a:p>
            <a:pPr marL="990600" lvl="1" indent="-53340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Written Test– Tested over actual situations– 800 Points</a:t>
            </a:r>
          </a:p>
          <a:p>
            <a:pPr marL="1752600" lvl="3" indent="-38100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Once a person passes the certification exam, then they are a Nationally Certified Athletic Trainer and use the designation of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“ATC” 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after their name.</a:t>
            </a:r>
          </a:p>
        </p:txBody>
      </p:sp>
      <p:pic>
        <p:nvPicPr>
          <p:cNvPr id="6" name="Picture 4" descr="a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3962398"/>
            <a:ext cx="2362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ageBG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4091780"/>
            <a:ext cx="394335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b="1" u="sng" dirty="0"/>
              <a:t>Professional Courses</a:t>
            </a:r>
          </a:p>
          <a:p>
            <a:pPr lvl="1"/>
            <a:r>
              <a:rPr lang="en-US" altLang="en-US" b="1" dirty="0"/>
              <a:t>Risk Management and injury/illness prevention</a:t>
            </a:r>
          </a:p>
          <a:p>
            <a:pPr lvl="1"/>
            <a:r>
              <a:rPr lang="en-US" altLang="en-US" b="1" dirty="0"/>
              <a:t>Pathology of injury/illness</a:t>
            </a:r>
          </a:p>
          <a:p>
            <a:pPr lvl="1"/>
            <a:r>
              <a:rPr lang="en-US" altLang="en-US" b="1" dirty="0"/>
              <a:t>Orthopedic Clinical Examination &amp; Diagnosis</a:t>
            </a:r>
          </a:p>
          <a:p>
            <a:pPr lvl="1"/>
            <a:r>
              <a:rPr lang="en-US" altLang="en-US" b="1" dirty="0"/>
              <a:t>Medical Conditions &amp; Disabilities</a:t>
            </a:r>
          </a:p>
          <a:p>
            <a:pPr lvl="1"/>
            <a:r>
              <a:rPr lang="en-US" altLang="en-US" b="1" dirty="0"/>
              <a:t>Acute Care of Injuries &amp; Illnesses</a:t>
            </a:r>
          </a:p>
          <a:p>
            <a:pPr lvl="1"/>
            <a:r>
              <a:rPr lang="en-US" altLang="en-US" b="1" dirty="0"/>
              <a:t>Therapeutic Modalities</a:t>
            </a:r>
          </a:p>
          <a:p>
            <a:pPr lvl="1"/>
            <a:r>
              <a:rPr lang="en-US" altLang="en-US" b="1" dirty="0"/>
              <a:t>Conditioning, Rehabilitative Exercise &amp; Pharmacology</a:t>
            </a:r>
          </a:p>
          <a:p>
            <a:pPr lvl="1"/>
            <a:r>
              <a:rPr lang="en-US" altLang="en-US" b="1" dirty="0"/>
              <a:t>Psychosocial Intervention &amp; Referral</a:t>
            </a:r>
          </a:p>
          <a:p>
            <a:pPr lvl="1"/>
            <a:r>
              <a:rPr lang="en-US" altLang="en-US" b="1" dirty="0"/>
              <a:t>Nutritional Aspects of Injuries &amp; Illnesses</a:t>
            </a:r>
          </a:p>
          <a:p>
            <a:pPr lvl="1"/>
            <a:r>
              <a:rPr lang="en-US" altLang="en-US" b="1" dirty="0"/>
              <a:t>Health Care Administration</a:t>
            </a:r>
          </a:p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b="1" u="sng" dirty="0"/>
              <a:t>Basic &amp; Applied Sciences:</a:t>
            </a:r>
          </a:p>
          <a:p>
            <a:pPr lvl="1" eaLnBrk="1" hangingPunct="1"/>
            <a:r>
              <a:rPr lang="en-US" altLang="en-US" b="1" dirty="0"/>
              <a:t>Human Anatomy</a:t>
            </a:r>
          </a:p>
          <a:p>
            <a:pPr lvl="1" eaLnBrk="1" hangingPunct="1"/>
            <a:r>
              <a:rPr lang="en-US" altLang="en-US" b="1" dirty="0"/>
              <a:t>Human Physiology</a:t>
            </a:r>
          </a:p>
          <a:p>
            <a:pPr lvl="1" eaLnBrk="1" hangingPunct="1"/>
            <a:r>
              <a:rPr lang="en-US" altLang="en-US" b="1" dirty="0"/>
              <a:t>Chemistry</a:t>
            </a:r>
          </a:p>
          <a:p>
            <a:pPr lvl="1" eaLnBrk="1" hangingPunct="1"/>
            <a:r>
              <a:rPr lang="en-US" altLang="en-US" b="1" dirty="0"/>
              <a:t>Biology</a:t>
            </a:r>
          </a:p>
          <a:p>
            <a:pPr lvl="1" eaLnBrk="1" hangingPunct="1"/>
            <a:r>
              <a:rPr lang="en-US" altLang="en-US" b="1" dirty="0"/>
              <a:t>Physics</a:t>
            </a:r>
          </a:p>
          <a:p>
            <a:pPr lvl="1" eaLnBrk="1" hangingPunct="1"/>
            <a:r>
              <a:rPr lang="en-US" altLang="en-US" b="1" dirty="0"/>
              <a:t>Statistics &amp; Research</a:t>
            </a:r>
          </a:p>
          <a:p>
            <a:pPr lvl="1" eaLnBrk="1" hangingPunct="1"/>
            <a:r>
              <a:rPr lang="en-US" altLang="en-US" b="1" dirty="0"/>
              <a:t>Statistics</a:t>
            </a:r>
          </a:p>
          <a:p>
            <a:pPr lvl="1" eaLnBrk="1" hangingPunct="1"/>
            <a:r>
              <a:rPr lang="en-US" altLang="en-US" b="1" dirty="0"/>
              <a:t>Rehabilitation</a:t>
            </a:r>
          </a:p>
          <a:p>
            <a:pPr lvl="1" eaLnBrk="1" hangingPunct="1"/>
            <a:r>
              <a:rPr lang="en-US" altLang="en-US" b="1" dirty="0"/>
              <a:t>Exercise Physiology</a:t>
            </a:r>
          </a:p>
          <a:p>
            <a:pPr lvl="1" eaLnBrk="1" hangingPunct="1"/>
            <a:r>
              <a:rPr lang="en-US" altLang="en-US" b="1" dirty="0"/>
              <a:t>Kinesiology/ Biomechanics</a:t>
            </a:r>
          </a:p>
        </p:txBody>
      </p:sp>
    </p:spTree>
    <p:extLst>
      <p:ext uri="{BB962C8B-B14F-4D97-AF65-F5344CB8AC3E}">
        <p14:creationId xmlns:p14="http://schemas.microsoft.com/office/powerpoint/2010/main" val="25969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2413" y="1981200"/>
            <a:ext cx="4114799" cy="36491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Sports Medicine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Training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NATA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Certified Athletic Trainer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1981200"/>
            <a:ext cx="258492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6212" y="990600"/>
            <a:ext cx="76946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Association responsible for Certifying Athletic Trainers is the: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BOC– National Athletic Trainers Association Board of Certification.</a:t>
            </a:r>
          </a:p>
          <a:p>
            <a:pPr lvl="1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Certified Athletic Trainers must earn 50 hours of continued education every 2 years to maintain their certification status.</a:t>
            </a: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NATA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3" y="2057400"/>
            <a:ext cx="7924800" cy="41148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1950, several college and university athletic trainers formed the NATA</a:t>
            </a:r>
          </a:p>
          <a:p>
            <a:pPr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NATA– National Athletic Trainers’ Association</a:t>
            </a:r>
          </a:p>
          <a:p>
            <a:pPr lvl="1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Purpose of the NATA</a:t>
            </a:r>
          </a:p>
          <a:p>
            <a:pPr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establish professional standards and a code of ethics for athletic trainers</a:t>
            </a:r>
          </a:p>
          <a:p>
            <a:pPr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Allow areas for Professional advancement</a:t>
            </a:r>
          </a:p>
        </p:txBody>
      </p:sp>
    </p:spTree>
    <p:extLst>
      <p:ext uri="{BB962C8B-B14F-4D97-AF65-F5344CB8AC3E}">
        <p14:creationId xmlns:p14="http://schemas.microsoft.com/office/powerpoint/2010/main" val="35970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3" y="2133600"/>
            <a:ext cx="8610600" cy="41148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Athletic Trainers are governed by the NATA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National Athletic Trainer’s Association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NATA is comprised of 10 Districts in the Nation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What District is Washington State in?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We are in District 10, along with Idaho, Oregon, Montana, Alaska, and British Columbia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Employment Settings for the Certified Athletic Trainer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(Where can they work?)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2413" y="2438400"/>
            <a:ext cx="8153400" cy="41148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School– Salary range $10,000- $60,000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School Districts– Salary $10,000- $60,000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College/Univ.– Salary $30,000-$175,000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 Sports– Salary $15,000-$225,000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Clinics– Salary range $10,000- $50,000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Industry– Salary Range Varies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6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Personal Qualities of a Successful Athletic Trainer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Ability to Communicate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Intellectual Curiosity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Ethical Practice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Trustworthy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Hardworking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Intelligent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Loyal</a:t>
            </a:r>
          </a:p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Confidentiality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Stamina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Sense of Humor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Ability to Adapt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Empathy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Confident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Personable</a:t>
            </a:r>
          </a:p>
        </p:txBody>
      </p:sp>
    </p:spTree>
    <p:extLst>
      <p:ext uri="{BB962C8B-B14F-4D97-AF65-F5344CB8AC3E}">
        <p14:creationId xmlns:p14="http://schemas.microsoft.com/office/powerpoint/2010/main" val="1697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/>
              <a:t>History of Sports Medicine/Athletic Training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27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0012" y="838200"/>
            <a:ext cx="77708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Sports Medicine/Athletic Training began in Ancient Greece.</a:t>
            </a: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Two Doctors who began Sports Medicine in ancient times were: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Galen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Herodicus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0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Galen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2413" y="2057400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Greatest name in Roman Medicine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Served as the first physician for gladiator contests </a:t>
            </a:r>
          </a:p>
        </p:txBody>
      </p:sp>
    </p:spTree>
    <p:extLst>
      <p:ext uri="{BB962C8B-B14F-4D97-AF65-F5344CB8AC3E}">
        <p14:creationId xmlns:p14="http://schemas.microsoft.com/office/powerpoint/2010/main" val="13129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Herodicus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2414" y="2057400"/>
            <a:ext cx="7618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Roman Physician for the first Olympic Games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known Sports Medicine Physician as we know it today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4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10666412" cy="54864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fall of the Roman Empire brought about a lack of interest in sports and brought down the profession of Athletic Training because there was no one to take of.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lack of interest in sports stayed that way until the Renaissance period.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Renaissance period brought back the interest in sports.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Why?????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8612" y="3538268"/>
            <a:ext cx="7772400" cy="1143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Reason: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focus of the Renaissance period was put on the ideal body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412" y="1219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During this time, athletic trainers were known as people who helped the athletes reach their top performance.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Stayed this way until 1917</a:t>
            </a:r>
          </a:p>
        </p:txBody>
      </p:sp>
    </p:spTree>
    <p:extLst>
      <p:ext uri="{BB962C8B-B14F-4D97-AF65-F5344CB8AC3E}">
        <p14:creationId xmlns:p14="http://schemas.microsoft.com/office/powerpoint/2010/main" val="6316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1109</Words>
  <Application>Microsoft Office PowerPoint</Application>
  <PresentationFormat>Custom</PresentationFormat>
  <Paragraphs>203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Corbel</vt:lpstr>
      <vt:lpstr>Impact</vt:lpstr>
      <vt:lpstr>Digital Blue Tunnel 16x9</vt:lpstr>
      <vt:lpstr>Sports Medicine/ Athletic Training</vt:lpstr>
      <vt:lpstr>PowerPoint Presentation</vt:lpstr>
      <vt:lpstr>Vocabulary</vt:lpstr>
      <vt:lpstr>History of Sports Medicine/Athletic Training</vt:lpstr>
      <vt:lpstr>PowerPoint Presentation</vt:lpstr>
      <vt:lpstr>Galen</vt:lpstr>
      <vt:lpstr>Herodicus</vt:lpstr>
      <vt:lpstr>PowerPoint Presentation</vt:lpstr>
      <vt:lpstr>PowerPoint Presentation</vt:lpstr>
      <vt:lpstr>1917</vt:lpstr>
      <vt:lpstr>What is Sports Medicine?</vt:lpstr>
      <vt:lpstr>Athletic Training</vt:lpstr>
      <vt:lpstr>Here are a few professions that Fall under the Sports Medicine Umbrella</vt:lpstr>
      <vt:lpstr>PowerPoint Presentation</vt:lpstr>
      <vt:lpstr>Sports Medicine Team</vt:lpstr>
      <vt:lpstr>PowerPoint Presentation</vt:lpstr>
      <vt:lpstr>Roles of the Team Physician</vt:lpstr>
      <vt:lpstr>Roles of the Coach</vt:lpstr>
      <vt:lpstr>Goals/Domains of Athletic Training</vt:lpstr>
      <vt:lpstr>PowerPoint Presentation</vt:lpstr>
      <vt:lpstr>Prevention of Athletic Injuries</vt:lpstr>
      <vt:lpstr>Recognition, Evaluation, and Immediate Care of Athletic Injuries</vt:lpstr>
      <vt:lpstr>Rehabilitation and Reconditioning of Athletic Injuries</vt:lpstr>
      <vt:lpstr>Health Care Administration</vt:lpstr>
      <vt:lpstr>Professional Development and Responsibility</vt:lpstr>
      <vt:lpstr>Counseling and Education of Athletes</vt:lpstr>
      <vt:lpstr>PowerPoint Presentation</vt:lpstr>
      <vt:lpstr>PowerPoint Presentation</vt:lpstr>
      <vt:lpstr>Coursework</vt:lpstr>
      <vt:lpstr>PowerPoint Presentation</vt:lpstr>
      <vt:lpstr>NATA</vt:lpstr>
      <vt:lpstr>NATA</vt:lpstr>
      <vt:lpstr>Employment Settings for the Certified Athletic Trainer (Where can they work?)</vt:lpstr>
      <vt:lpstr>Personal Qualities of a Successful Athletic Trainer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2015-11-04T05:40:44Z</dcterms:created>
  <dcterms:modified xsi:type="dcterms:W3CDTF">2016-07-11T04:28:26Z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